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7BECD1-6E22-3124-25EE-4925229975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002C4FC-2B6B-736A-E4FE-E8740BC268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8236715-A564-54A7-8DC7-27B7D6BF7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55661-3794-4435-9C95-E256D3DE24E6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45D1B43-9C74-9133-CA9D-4E04ED08E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D92C2E8-6E0E-5134-1C3B-1ED669424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39405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E45F20-3293-3CBD-3274-1FE4EF577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5407220-226C-1942-E30C-7808B307BE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17A83BD-1A73-0185-F213-9ECE1D88E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55661-3794-4435-9C95-E256D3DE24E6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397ED79-9E97-5E41-EC2B-AEF39D19B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51996CC-9E75-4828-DBD3-DAB3738CD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9093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A0B1FB1-695C-AE78-923E-93D370EC5E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DF0EBEE-5566-B590-79D1-8DA2E4C9F4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2D3143B-11B3-C06F-C784-AD2CE32AF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55661-3794-4435-9C95-E256D3DE24E6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DFE8872-BCD9-AE1B-565A-9169B536E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B8BD12E-B65D-2B7E-C707-EF6A57DA9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4923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83455E-34D1-AD2A-7D54-AC0CC3F80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949C15-1193-139E-0E82-6FF53E218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8890526-AABF-C5FA-E493-EDF0C9F6D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55661-3794-4435-9C95-E256D3DE24E6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DCBE47E-DC53-01A0-CD5A-A1C4D3420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3F0D092-CC1E-2566-2591-64B9C93D5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27289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25B473-3F37-1282-9AA6-389A34C62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3BEA317-38F9-E513-5C68-BC7B325F33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C5C2F4C-D47C-DB61-820D-67A3ABD63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55661-3794-4435-9C95-E256D3DE24E6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9FC3062-2E31-311D-1363-8CEB704BB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6442BD8-D739-B728-1F78-7780670C7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0401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DB7975-0397-9AF2-255D-6C4C6F242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AA1A49-DCEB-D8E9-A5CF-64E878EF5E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455AA52-7079-0CDB-882F-4B86F3D6EE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391B631-AB11-C367-5C76-33519664F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55661-3794-4435-9C95-E256D3DE24E6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939D748-F84A-E8BA-F0D4-60FF82C9E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2C3FABB-1042-4B92-1809-EF80F21E9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48251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8FA646-7716-5049-FFCA-6D4A3132C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4FC4E0-8B5F-6A44-A5A9-48C85172C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3214069-F000-6683-8B7D-6F193A1EB9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A86DC1E-BFF9-96EE-F140-60535F70FA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2731813-55F3-7B92-7764-D56F1E04BA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7CB5496-FD60-F4DC-FCA9-F32D09309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55661-3794-4435-9C95-E256D3DE24E6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82361FF-D6C5-20BE-7578-D847FC529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6E3DB72-0DAA-D945-A448-865C34464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9799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F1C3BF-2183-E753-D6A4-27BA70178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C74F888-5899-707B-56D4-AB65240BF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55661-3794-4435-9C95-E256D3DE24E6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B8EB31C-F7E0-2416-B42F-27E02CA84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EF892B0-AC93-174A-7100-BF3CA0676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33221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1FFF18E-1E02-2F56-8A7E-3A49427C6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55661-3794-4435-9C95-E256D3DE24E6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B5C0690-0FEB-4086-CDA8-0464B3C51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0E95F57-9D88-8C0C-45BB-505C721AF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08506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7753F1-CE2B-B81C-4F18-B425AF0A8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E9AF87B-2674-70D4-97E1-C22DAA8DA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F52FC3A-7E37-1D6A-983B-0F3F810D3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2C8599C-BBCF-7CE9-407D-92FF2BB6A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55661-3794-4435-9C95-E256D3DE24E6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163FB1D-90E6-4EF1-FD21-975115B75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29F30E3-D94A-4721-7B7B-7D2F68E98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87159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45ED57-A799-2B42-6F98-FC5749659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8474AE8-6F58-B3B5-42F0-F902CA1FF8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C3619A4-1655-910F-0081-17FC9CF5E0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12849A6-5C0E-DA7E-CBFE-83854A4A0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55661-3794-4435-9C95-E256D3DE24E6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F94E5AB-EB23-C775-ECCA-D20CAAFAC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D674BEC-E7C7-19CC-361C-5748FDB08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61031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8B46454-6B37-B444-EE0F-28B7F8B82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1726ABF-6A9C-570A-723F-016A0521D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181E15E-E639-889F-DD45-122EBF12FC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555661-3794-4435-9C95-E256D3DE24E6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9C1D61B-BA38-A6DA-590E-73315D3363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648E6F9-ADDF-AD8F-9641-7C0D1E8A99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D6CCA04-3AA5-4122-9CA4-44668C5077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1448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E3EAD2-613F-CADC-AC45-2679484F0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6865" y="1723869"/>
            <a:ext cx="9870748" cy="33278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s-ES" b="1" dirty="0">
                <a:solidFill>
                  <a:schemeClr val="bg1"/>
                </a:solidFill>
              </a:rPr>
              <a:t>Modelado Predictivo del Rendimiento Financiero en Unidades de Negocio mediante Machine </a:t>
            </a:r>
            <a:r>
              <a:rPr lang="es-ES" b="1" dirty="0" err="1">
                <a:solidFill>
                  <a:schemeClr val="bg1"/>
                </a:solidFill>
              </a:rPr>
              <a:t>Learning</a:t>
            </a:r>
            <a:br>
              <a:rPr lang="es-ES" dirty="0"/>
            </a:br>
            <a:endParaRPr 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59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064EF22-2819-6E20-58ED-F289CF0AB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391" y="643467"/>
            <a:ext cx="1040721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624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8DDAB8A-2857-E217-E8D6-DA7E0ED23C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429" y="457200"/>
            <a:ext cx="11103142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70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46E5C6F-72F0-D1D8-2E15-34ABEDE6E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391" y="643467"/>
            <a:ext cx="1040721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454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D75F94C-DB8C-D48D-9483-1E48494E5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429" y="457200"/>
            <a:ext cx="11103142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5964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3DB7121-BAF5-859F-214C-70D55B6D3C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391" y="643467"/>
            <a:ext cx="1040721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9384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0CC3713-1BED-36F3-BF7F-1DE529AD2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429" y="457200"/>
            <a:ext cx="11103142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6695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A33D72C-00BC-D482-D141-CF3787266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254" y="643467"/>
            <a:ext cx="1042349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83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B20D397-E0AD-7D48-D960-C67A607DA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240" y="643467"/>
            <a:ext cx="1038151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38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88D076F-02C9-3FC8-394B-11D871C048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137" y="457200"/>
            <a:ext cx="11075725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745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ECE3AE3-E323-DF8D-BBAD-DE0B901C2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240" y="643467"/>
            <a:ext cx="1038151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510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5812D0C-E70B-EE54-614F-4606C8108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137" y="457200"/>
            <a:ext cx="11075725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717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2971BCF-C8ED-A36C-9319-EF5E1D97E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240" y="643467"/>
            <a:ext cx="1038151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697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945F46E-0794-995F-55A0-76070EB26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747" y="457200"/>
            <a:ext cx="11120505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057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1A4BA57-158E-7D67-178C-B06C5496D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391" y="643467"/>
            <a:ext cx="1040721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272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499F4D3-192B-4481-6A7E-F8E8E1AC5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429" y="457200"/>
            <a:ext cx="11103142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76144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13</Words>
  <Application>Microsoft Office PowerPoint</Application>
  <PresentationFormat>Panorámica</PresentationFormat>
  <Paragraphs>1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Tema de Office</vt:lpstr>
      <vt:lpstr>Modelado Predictivo del Rendimiento Financiero en Unidades de Negocio mediante Machine Learning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Sa?l Castro Lest?n</dc:creator>
  <cp:lastModifiedBy>Sa?l Castro Lest?n</cp:lastModifiedBy>
  <cp:revision>1</cp:revision>
  <dcterms:created xsi:type="dcterms:W3CDTF">2025-12-17T18:35:14Z</dcterms:created>
  <dcterms:modified xsi:type="dcterms:W3CDTF">2025-12-17T18:55:22Z</dcterms:modified>
</cp:coreProperties>
</file>

<file path=docProps/thumbnail.jpeg>
</file>